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9"/>
  </p:notesMasterIdLst>
  <p:sldIdLst>
    <p:sldId id="256" r:id="rId3"/>
    <p:sldId id="257" r:id="rId4"/>
    <p:sldId id="258" r:id="rId5"/>
    <p:sldId id="260" r:id="rId6"/>
    <p:sldId id="261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48"/>
      </p:cViewPr>
      <p:guideLst/>
    </p:cSldViewPr>
  </p:slideViewPr>
  <p:notesTextViewPr>
    <p:cViewPr>
      <p:scale>
        <a:sx n="3" d="2"/>
        <a:sy n="3" d="2"/>
      </p:scale>
      <p:origin x="-6" y="-1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C419B-9FFB-4AE3-94A4-ACFED5ACA13C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C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BE1ECC-0A26-4054-8C64-2967F1958243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30988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BE1ECC-0A26-4054-8C64-2967F1958243}" type="slidenum">
              <a:rPr lang="es-EC" smtClean="0"/>
              <a:t>1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622184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BE1ECC-0A26-4054-8C64-2967F1958243}" type="slidenum">
              <a:rPr lang="es-EC" smtClean="0"/>
              <a:t>2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695530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492621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340907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848682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0603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462063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858021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3422123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8916709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2052946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7693230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466997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073733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9635822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5163002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836626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3719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806822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881358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799992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692112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40197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70853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875667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D94D51-521D-4C85-B03D-70B7769FDFA0}" type="datetimeFigureOut">
              <a:rPr lang="es-EC" smtClean="0"/>
              <a:t>25/6/2025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6237F7-C43A-4A96-9A4E-565AA8505606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98133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wallpaperflare.com/search?wallpaper=cybersecurit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ryptera.se/analys-av-forundersokningsprotokollet-fran-hackerharva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creativecommons.org/licenses/by/3.0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yc2rxzmd" TargetMode="External"/><Relationship Id="rId2" Type="http://schemas.openxmlformats.org/officeDocument/2006/relationships/hyperlink" Target="https://tinyurl.com/uewff3pe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github.com/JoseIgnacioDav/JoseIgnacioDav/blob/main/Cronograma.docx" TargetMode="External"/><Relationship Id="rId4" Type="http://schemas.openxmlformats.org/officeDocument/2006/relationships/hyperlink" Target="https://tinyurl.com/563m9c3r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3413D266-D2EC-0D1A-36FE-D45B09462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9357" y="333650"/>
            <a:ext cx="9193969" cy="958122"/>
          </a:xfrm>
        </p:spPr>
        <p:txBody>
          <a:bodyPr>
            <a:normAutofit fontScale="92500"/>
          </a:bodyPr>
          <a:lstStyle/>
          <a:p>
            <a:r>
              <a:rPr lang="es-ES" sz="6400" dirty="0"/>
              <a:t>Generador de Contraseñas </a:t>
            </a:r>
          </a:p>
          <a:p>
            <a:endParaRPr lang="es-EC" dirty="0"/>
          </a:p>
        </p:txBody>
      </p:sp>
      <p:pic>
        <p:nvPicPr>
          <p:cNvPr id="7" name="Imagen 6" descr="Logotipo&#10;&#10;El contenido generado por IA puede ser incorrecto.">
            <a:extLst>
              <a:ext uri="{FF2B5EF4-FFF2-40B4-BE49-F238E27FC236}">
                <a16:creationId xmlns:a16="http://schemas.microsoft.com/office/drawing/2014/main" id="{923D73E7-6D5F-3197-68F0-EB01E65600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771" y="1052241"/>
            <a:ext cx="5232816" cy="5232816"/>
          </a:xfrm>
          <a:prstGeom prst="rect">
            <a:avLst/>
          </a:prstGeom>
        </p:spPr>
      </p:pic>
      <p:sp>
        <p:nvSpPr>
          <p:cNvPr id="8" name="Subtítulo 2">
            <a:extLst>
              <a:ext uri="{FF2B5EF4-FFF2-40B4-BE49-F238E27FC236}">
                <a16:creationId xmlns:a16="http://schemas.microsoft.com/office/drawing/2014/main" id="{DEBC0A8B-53C1-4789-CC4D-B7B12282B71B}"/>
              </a:ext>
            </a:extLst>
          </p:cNvPr>
          <p:cNvSpPr txBox="1">
            <a:spLocks/>
          </p:cNvSpPr>
          <p:nvPr/>
        </p:nvSpPr>
        <p:spPr>
          <a:xfrm>
            <a:off x="1085359" y="2351231"/>
            <a:ext cx="5475100" cy="958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4000" dirty="0"/>
              <a:t>- </a:t>
            </a:r>
            <a:r>
              <a:rPr lang="es-ES" sz="4000" dirty="0" err="1"/>
              <a:t>Rapido</a:t>
            </a:r>
            <a:endParaRPr lang="es-ES" sz="6400" dirty="0"/>
          </a:p>
          <a:p>
            <a:endParaRPr lang="es-EC" dirty="0"/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65C3300E-4A3B-1690-EB21-8856B3C001BF}"/>
              </a:ext>
            </a:extLst>
          </p:cNvPr>
          <p:cNvSpPr txBox="1">
            <a:spLocks/>
          </p:cNvSpPr>
          <p:nvPr/>
        </p:nvSpPr>
        <p:spPr>
          <a:xfrm>
            <a:off x="43543" y="3309353"/>
            <a:ext cx="5588000" cy="958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4000" dirty="0"/>
              <a:t>- Seguro</a:t>
            </a:r>
            <a:endParaRPr lang="es-ES" sz="6400" dirty="0"/>
          </a:p>
          <a:p>
            <a:endParaRPr lang="es-ES" sz="6400" dirty="0"/>
          </a:p>
          <a:p>
            <a:endParaRPr lang="es-EC" dirty="0"/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CBDA22C3-9E81-669F-648A-4AABBB07C1C2}"/>
              </a:ext>
            </a:extLst>
          </p:cNvPr>
          <p:cNvSpPr txBox="1">
            <a:spLocks/>
          </p:cNvSpPr>
          <p:nvPr/>
        </p:nvSpPr>
        <p:spPr>
          <a:xfrm>
            <a:off x="-670871" y="4415942"/>
            <a:ext cx="6070185" cy="958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4000" dirty="0"/>
              <a:t>- Se adapta a ti </a:t>
            </a:r>
          </a:p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73772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EFD8E2-9739-6D05-6B95-6968797E5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s-ES" sz="3000" dirty="0">
                <a:latin typeface="LatoWeb"/>
              </a:rPr>
              <a:t>El impacto de las nuevas tecnologías en la sociedad: visualización del futuro.</a:t>
            </a:r>
            <a:endParaRPr lang="es-EC" sz="3000" dirty="0"/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1EABA5-7A4B-D4C0-F88D-7D3450212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19568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200" dirty="0"/>
              <a:t>Hoy en día la seguridad en línea se enfrenta a riesgos cada vez mas grandes, ya sea por desconocimiento o por ingenuidad por parte de los usuarios.</a:t>
            </a:r>
          </a:p>
        </p:txBody>
      </p:sp>
      <p:pic>
        <p:nvPicPr>
          <p:cNvPr id="5" name="Imagen 4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9811FAA5-1D0B-7F83-F47A-6E3091076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8271" r="14776" b="-1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4195D7FE-7D85-9BA6-7037-5E1540BAA74C}"/>
              </a:ext>
            </a:extLst>
          </p:cNvPr>
          <p:cNvSpPr txBox="1">
            <a:spLocks/>
          </p:cNvSpPr>
          <p:nvPr/>
        </p:nvSpPr>
        <p:spPr>
          <a:xfrm>
            <a:off x="640080" y="4978401"/>
            <a:ext cx="4483463" cy="1554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200" dirty="0"/>
              <a:t>Como futuros desarrolladores tenemos que tomar en cuenta estas problemáticas y brindar soluciones efectivas y practicas.</a:t>
            </a:r>
            <a:endParaRPr lang="es-EC" sz="2200" dirty="0"/>
          </a:p>
        </p:txBody>
      </p:sp>
    </p:spTree>
    <p:extLst>
      <p:ext uri="{BB962C8B-B14F-4D97-AF65-F5344CB8AC3E}">
        <p14:creationId xmlns:p14="http://schemas.microsoft.com/office/powerpoint/2010/main" val="1867831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4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Mano de una persona con una computadora&#10;&#10;El contenido generado por IA puede ser incorrecto.">
            <a:extLst>
              <a:ext uri="{FF2B5EF4-FFF2-40B4-BE49-F238E27FC236}">
                <a16:creationId xmlns:a16="http://schemas.microsoft.com/office/drawing/2014/main" id="{7F24C786-5B2D-3B68-D55D-63B7059FE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444" r="35021" b="-1"/>
          <a:stretch>
            <a:fillRect/>
          </a:stretch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7B52D3A-4896-383A-96D7-5031059DF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569" y="2220686"/>
            <a:ext cx="5574043" cy="37882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s-ES" sz="2000" dirty="0"/>
          </a:p>
          <a:p>
            <a:pPr marL="0" indent="0">
              <a:buNone/>
            </a:pPr>
            <a:endParaRPr lang="es-ES" sz="2000" dirty="0"/>
          </a:p>
          <a:p>
            <a:pPr marL="0" indent="0">
              <a:buNone/>
            </a:pPr>
            <a:r>
              <a:rPr lang="es-ES" sz="2000" b="1" dirty="0" err="1"/>
              <a:t>Termly</a:t>
            </a:r>
            <a:r>
              <a:rPr lang="es-ES" sz="2000" dirty="0"/>
              <a:t> (citando a </a:t>
            </a:r>
            <a:r>
              <a:rPr lang="es-ES" sz="2000" dirty="0" err="1"/>
              <a:t>Comparitech</a:t>
            </a:r>
            <a:r>
              <a:rPr lang="es-ES" sz="2000" dirty="0"/>
              <a:t>) indica que </a:t>
            </a:r>
            <a:r>
              <a:rPr lang="es-ES" sz="2000" b="1" dirty="0"/>
              <a:t>71.1 millones de personas son víctimas de ciberdelitos cada año en todo el mundo</a:t>
            </a:r>
            <a:r>
              <a:rPr lang="es-ES" sz="2000" dirty="0"/>
              <a:t>, con pérdidas que ascienden a 318.000 millones de dólares anuales. Cifras alarmantes que podrían reducirse en gran medida si los usuarios y empresas cumplieran los estándares y protocolos de seguridad. Consideramos que ayudarlos a crear contraseñas seguras es un paso fundamental para que puedan resistir ciberataques</a:t>
            </a:r>
          </a:p>
          <a:p>
            <a:pPr marL="0" indent="0">
              <a:buNone/>
            </a:pPr>
            <a:endParaRPr lang="es-ES" sz="20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6124FC3-DCCA-1444-B464-863BF5EDC35F}"/>
              </a:ext>
            </a:extLst>
          </p:cNvPr>
          <p:cNvSpPr txBox="1"/>
          <p:nvPr/>
        </p:nvSpPr>
        <p:spPr>
          <a:xfrm>
            <a:off x="9841678" y="6657945"/>
            <a:ext cx="235032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s-EC" sz="700">
                <a:solidFill>
                  <a:srgbClr val="FFFFFF"/>
                </a:solidFill>
                <a:hlinkClick r:id="rId3" tooltip="https://kryptera.se/analys-av-forundersokningsprotokollet-fran-hackerharva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Esta foto</a:t>
            </a:r>
            <a:r>
              <a:rPr lang="es-EC" sz="700">
                <a:solidFill>
                  <a:srgbClr val="FFFFFF"/>
                </a:solidFill>
              </a:rPr>
              <a:t> de Autor desconocido está bajo licencia </a:t>
            </a:r>
            <a:r>
              <a:rPr lang="es-EC" sz="700">
                <a:solidFill>
                  <a:srgbClr val="FFFFFF"/>
                </a:solidFill>
                <a:hlinkClick r:id="rId4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s-EC" sz="700">
              <a:solidFill>
                <a:srgbClr val="FFFFFF"/>
              </a:solidFill>
            </a:endParaRP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AC74F2F1-CA60-AD08-4E2F-6D29F4213AB2}"/>
              </a:ext>
            </a:extLst>
          </p:cNvPr>
          <p:cNvSpPr txBox="1">
            <a:spLocks/>
          </p:cNvSpPr>
          <p:nvPr/>
        </p:nvSpPr>
        <p:spPr>
          <a:xfrm>
            <a:off x="6268970" y="1126761"/>
            <a:ext cx="5661774" cy="15148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2000" dirty="0"/>
              <a:t>El propósito de este software es concientizar sobre la seguridad y al mismo tiempo proteger a las personas que lo usen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555388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n 4" descr="Logotipo&#10;&#10;El contenido generado por IA puede ser incorrecto.">
            <a:extLst>
              <a:ext uri="{FF2B5EF4-FFF2-40B4-BE49-F238E27FC236}">
                <a16:creationId xmlns:a16="http://schemas.microsoft.com/office/drawing/2014/main" id="{227D0AD0-6A03-E043-8472-3602A360D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82" y="955437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30585A-994F-7DF6-6E6A-CA02ABB54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dirty="0"/>
              <a:t>La propuesta de este Generador de Contraseñas es brindarles a los usuarios un software seguro y confiable que cumple con los estándares internacionales para crear contraseñas seguras y así dejen de depender de contraseñas simples o caer en el grave error de usar la misma contraseña para todas sus cuentas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122699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93F367C8-1DB6-898B-98E9-FF22BFBAB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/>
              <a:t>Links:</a:t>
            </a:r>
            <a:endParaRPr lang="es-EC" dirty="0"/>
          </a:p>
          <a:p>
            <a:pPr marL="0" indent="0">
              <a:buNone/>
            </a:pPr>
            <a:r>
              <a:rPr lang="es-EC" dirty="0"/>
              <a:t>Diagrama de Flujo Inicio </a:t>
            </a:r>
            <a:r>
              <a:rPr lang="es-ES" dirty="0"/>
              <a:t>-&gt;  </a:t>
            </a:r>
            <a:r>
              <a:rPr lang="es-EC" dirty="0"/>
              <a:t> </a:t>
            </a:r>
            <a:r>
              <a:rPr lang="es-EC" u="sng" dirty="0">
                <a:hlinkClick r:id="rId2"/>
              </a:rPr>
              <a:t>https://tinyurl.com/uewff3pe</a:t>
            </a:r>
            <a:endParaRPr lang="es-EC" u="sng" dirty="0"/>
          </a:p>
          <a:p>
            <a:pPr marL="0" indent="0">
              <a:buNone/>
            </a:pPr>
            <a:r>
              <a:rPr lang="es-EC" u="sng" dirty="0"/>
              <a:t>Diagrama de Flujo Procesos -&gt; </a:t>
            </a:r>
            <a:r>
              <a:rPr lang="es-EC" u="sng" dirty="0">
                <a:hlinkClick r:id="rId3"/>
              </a:rPr>
              <a:t>https://tinyurl.com/yc2rxzmd</a:t>
            </a:r>
            <a:endParaRPr lang="es-EC" u="sng" dirty="0"/>
          </a:p>
          <a:p>
            <a:pPr marL="0" indent="0">
              <a:buNone/>
            </a:pPr>
            <a:r>
              <a:rPr lang="es-EC" u="sng" dirty="0" err="1"/>
              <a:t>Codigo</a:t>
            </a:r>
            <a:r>
              <a:rPr lang="es-EC" u="sng" dirty="0"/>
              <a:t> -&gt; </a:t>
            </a:r>
            <a:r>
              <a:rPr lang="es-EC" u="sng" dirty="0">
                <a:hlinkClick r:id="rId4"/>
              </a:rPr>
              <a:t>https://tinyurl.com/563m9c3r</a:t>
            </a:r>
            <a:endParaRPr lang="es-EC" dirty="0"/>
          </a:p>
          <a:p>
            <a:pPr marL="0" indent="0">
              <a:buNone/>
            </a:pPr>
            <a:r>
              <a:rPr lang="es-EC" dirty="0" err="1"/>
              <a:t>Github</a:t>
            </a:r>
            <a:r>
              <a:rPr lang="es-EC" dirty="0"/>
              <a:t> </a:t>
            </a:r>
            <a:r>
              <a:rPr lang="es-EC" dirty="0">
                <a:hlinkClick r:id="rId5"/>
              </a:rPr>
              <a:t>https://github.com/JoseIgnacioDav/JoseIgnacioDav/blob/main/Cronograma.docx</a:t>
            </a:r>
            <a:endParaRPr lang="es-EC" dirty="0"/>
          </a:p>
          <a:p>
            <a:pPr marL="0" indent="0">
              <a:buNone/>
            </a:pPr>
            <a:endParaRPr lang="es-EC" dirty="0"/>
          </a:p>
          <a:p>
            <a:pPr marL="0" indent="0">
              <a:buNone/>
            </a:pPr>
            <a:endParaRPr lang="es-EC" dirty="0"/>
          </a:p>
          <a:p>
            <a:pPr marL="0" indent="0">
              <a:buNone/>
            </a:pPr>
            <a:endParaRPr lang="es-EC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08939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77B47F-30C2-BE64-949D-3BB8017E3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Bibliografia</a:t>
            </a:r>
            <a:endParaRPr lang="es-EC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EF4DB5-BFB8-8901-D17D-D65B784E0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/>
              <a:t>https://termly.io/resources/articles/cybersecurity-statistics/</a:t>
            </a:r>
          </a:p>
        </p:txBody>
      </p:sp>
    </p:spTree>
    <p:extLst>
      <p:ext uri="{BB962C8B-B14F-4D97-AF65-F5344CB8AC3E}">
        <p14:creationId xmlns:p14="http://schemas.microsoft.com/office/powerpoint/2010/main" val="2954750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1_Office Them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</TotalTime>
  <Words>292</Words>
  <Application>Microsoft Office PowerPoint</Application>
  <PresentationFormat>Panorámica</PresentationFormat>
  <Paragraphs>24</Paragraphs>
  <Slides>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LatoWeb</vt:lpstr>
      <vt:lpstr>Office Theme</vt:lpstr>
      <vt:lpstr>1_Office Theme</vt:lpstr>
      <vt:lpstr>Presentación de PowerPoint</vt:lpstr>
      <vt:lpstr>El impacto de las nuevas tecnologías en la sociedad: visualización del futuro.</vt:lpstr>
      <vt:lpstr>Presentación de PowerPoint</vt:lpstr>
      <vt:lpstr>Presentación de PowerPoint</vt:lpstr>
      <vt:lpstr>Presentación de PowerPoint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Jose Ignacio</dc:creator>
  <cp:lastModifiedBy>Jose Ignacio</cp:lastModifiedBy>
  <cp:revision>1</cp:revision>
  <dcterms:created xsi:type="dcterms:W3CDTF">2025-06-25T18:01:37Z</dcterms:created>
  <dcterms:modified xsi:type="dcterms:W3CDTF">2025-06-25T19:08:56Z</dcterms:modified>
</cp:coreProperties>
</file>

<file path=docProps/thumbnail.jpeg>
</file>